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2" r:id="rId2"/>
    <p:sldId id="274" r:id="rId3"/>
    <p:sldId id="258" r:id="rId4"/>
    <p:sldId id="259" r:id="rId5"/>
    <p:sldId id="260" r:id="rId6"/>
    <p:sldId id="271" r:id="rId7"/>
    <p:sldId id="263" r:id="rId8"/>
    <p:sldId id="273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708FB4-CC9B-9E42-A5A4-9E0389DCB5FA}" v="80" dt="2022-02-09T09:32:55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817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7FFAC-4CC3-1E40-AF61-405480414002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D75DD-3DAD-5445-A7FB-E4FEAEAEACEE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9332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efficient for storage size, need to store additional images on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75DD-3DAD-5445-A7FB-E4FEAEAEACEE}" type="slidenum">
              <a:rPr lang="en-BY" smtClean="0"/>
              <a:t>5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79030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Дискретное косинусное преобразование</a:t>
            </a:r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AD75DD-3DAD-5445-A7FB-E4FEAEAEACEE}" type="slidenum">
              <a:rPr lang="en-BY" smtClean="0"/>
              <a:t>12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66274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50AF-5658-F640-8DC6-D1F3B6F1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6DDD9-D0C6-9843-A094-0ECA0754C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0CA34-F3DF-464B-BA94-F08262DD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495C7-E97C-DA4E-9286-1D4E17220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5113B-B640-144A-8F4D-A619A942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57166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CAA2-075C-0644-BE84-608CFABC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F5D2D-2310-9046-B666-CB0ACF86A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EE92C-BACD-AB4A-A6F0-DA0447C9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A2710-F8DE-4643-83FC-1D21D67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63725-36DD-CE4D-A81B-ED7C59F9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67292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223AB-D6A1-974F-BC4F-6AF961DED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EF659-F038-3F47-BC48-6E708B8A3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FEE19-AE71-E045-8D97-90CFAA36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BF2FF-1A41-454D-A9C0-2031A5B0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8AF12-A5CB-2945-AC8E-CD63506A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156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757A-2392-CE49-923A-2E59EF27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BE7A2-ECB9-EB4B-89DF-FED917BF1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CCA00-50DF-7649-A1ED-DFDD631D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23D6C-FF32-7445-8D7F-AF924645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88ECE-7009-BF4C-88B6-6C1AC58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51074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D253-8023-9D4A-AA16-5A10D803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AFD2-FC9D-8445-A312-6A9B0BDE0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48F9C-B07C-CF4D-9EFF-9BB60A74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440D6-3988-E34B-8C27-68E5F22B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D2356-4135-E248-BF35-3E2110E9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1418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1B6E-1C7F-2F43-85DD-EF83132C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33AE9-2FBD-6B49-8A39-12BB5B81A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A4263-D2D4-6044-92B3-2B97803B1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861FF-AB87-2444-B6BC-A03CA7F0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0FF1-169D-684C-BDE4-B962E6B9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CDD60-8ABD-884F-A384-F230BE2B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30457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0151-3897-9D41-ABC7-C15CB4A18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CCCA5-5921-0D4E-BD41-186D05A6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C92B6-657B-CA40-A087-4F856ADCF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4CF825-4C07-E74B-9C37-97EBF7B60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56F44-B243-0A45-892A-B5AC62C49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9F284-03AD-F643-94FB-A2A416D8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4DF2B-28C2-DC4C-88D0-E7F31D51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9C9DB-FE5F-D743-A053-2F523EB9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14162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1D27-33EC-EA4B-B402-E5A18CB9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BA188-EBB0-A14A-942E-3D118139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C555F-F998-884B-A30D-C1791B77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E1624-7AB2-4F40-974D-CD529738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01255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C1DC7-A664-8149-8AAB-5D692334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FFD6B-B4AA-D948-BB5A-14AA16F3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6333D-EE2B-504A-94AA-06DE2D11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00641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8784-1DAD-8B4C-ADFF-FBDD076E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5CB38-E6D0-7141-A2BD-9337E484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8FFDE-B0ED-164C-9597-F1CEF4691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02C71-2FB7-1F4D-9BA5-546D0C78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FC471-17B4-1D40-AA6E-BD63F4E9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0F1C3-3C31-8347-83F5-4C6AB149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97616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A324-FF81-AA40-B254-B8DEFE14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9EEDD-323E-7D47-A4CD-D3C09239B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6C8C0-F27D-1144-8B63-63611E34C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619F4-BF43-114D-AF09-51377C72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1D6F0-8832-E44F-A7A0-4219C583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95BAE-EDBB-2242-8E98-8F7BAEC4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71311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430107-9747-1D40-ACF1-F2A8E215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0F284-2F6F-BD41-B827-BDBBBA04D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D6CCC-0C9A-C446-A18D-3A8AC59989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13E7A-908D-3A47-88C5-A88706F45FB4}" type="datetimeFigureOut">
              <a:rPr lang="en-BY" smtClean="0"/>
              <a:t>02/24/2022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ADF98-0D2A-414D-AB04-625B0D8DA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474B7-9C3C-3846-BADB-7A4C3DCB6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2FDC-AFA7-9D4F-A39A-F564A3903B63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89821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github.com/woltapp/blurhash/blob/master/Media/HowItWorks1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github.com/woltapp/blurhash/blob/master/Media/HowItWorks2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urha.sh/" TargetMode="External"/><Relationship Id="rId2" Type="http://schemas.openxmlformats.org/officeDocument/2006/relationships/hyperlink" Target="https://github.com/woltapp/blurhas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gorikftp/TechTal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6B561-294C-E948-B01D-16C91B2D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50" y="657498"/>
            <a:ext cx="4806184" cy="364453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solidFill>
                  <a:schemeClr val="bg1"/>
                </a:solidFill>
              </a:rPr>
              <a:t>How to implement beautiful placeholders during image loading?</a:t>
            </a:r>
          </a:p>
        </p:txBody>
      </p:sp>
      <p:pic>
        <p:nvPicPr>
          <p:cNvPr id="1034" name="Picture 10" descr="person holding black android smartphone">
            <a:extLst>
              <a:ext uri="{FF2B5EF4-FFF2-40B4-BE49-F238E27FC236}">
                <a16:creationId xmlns:a16="http://schemas.microsoft.com/office/drawing/2014/main" id="{38194800-8491-B244-AD3A-11D51B30C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1" r="2" b="20496"/>
          <a:stretch/>
        </p:blipFill>
        <p:spPr bwMode="auto">
          <a:xfrm>
            <a:off x="6095999" y="10"/>
            <a:ext cx="610565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2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7DA2-3BED-E04E-B462-286CF753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Y" dirty="0"/>
              <a:t>How it works (simple)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B1192-D32B-E946-AF39-4C191CACA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BlurHash</a:t>
            </a:r>
            <a:r>
              <a:rPr lang="en-GB" dirty="0"/>
              <a:t> takes an image and convert it into short string (only 20-30 characters!) using Base83</a:t>
            </a:r>
          </a:p>
          <a:p>
            <a:r>
              <a:rPr lang="en-GB" dirty="0"/>
              <a:t>Developers can do this on the backend and store the string along with the image.</a:t>
            </a:r>
          </a:p>
          <a:p>
            <a:r>
              <a:rPr lang="en-GB" dirty="0"/>
              <a:t>Backend send JSON with image </a:t>
            </a:r>
            <a:r>
              <a:rPr lang="en-GB" i="1" dirty="0"/>
              <a:t>URL</a:t>
            </a:r>
            <a:r>
              <a:rPr lang="en-GB" dirty="0"/>
              <a:t> and </a:t>
            </a:r>
            <a:r>
              <a:rPr lang="en-GB" i="1" dirty="0" err="1"/>
              <a:t>BlurHash</a:t>
            </a:r>
            <a:r>
              <a:rPr lang="en-GB" dirty="0"/>
              <a:t> string. </a:t>
            </a:r>
          </a:p>
          <a:p>
            <a:r>
              <a:rPr lang="en-GB" dirty="0"/>
              <a:t>Client decodes it into an image that it shows while the real image is loading over the network.</a:t>
            </a:r>
          </a:p>
        </p:txBody>
      </p:sp>
    </p:spTree>
    <p:extLst>
      <p:ext uri="{BB962C8B-B14F-4D97-AF65-F5344CB8AC3E}">
        <p14:creationId xmlns:p14="http://schemas.microsoft.com/office/powerpoint/2010/main" val="22952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141A21F4-ABC7-9842-BF2F-67355F30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2101" y="643467"/>
            <a:ext cx="377439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hlinkClick r:id="rId4"/>
            <a:extLst>
              <a:ext uri="{FF2B5EF4-FFF2-40B4-BE49-F238E27FC236}">
                <a16:creationId xmlns:a16="http://schemas.microsoft.com/office/drawing/2014/main" id="{9F94735D-DD3C-2442-B235-37EDAA5E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5500" y="643467"/>
            <a:ext cx="377439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967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E8EA-8C88-7D42-8244-164F7B0C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Y" dirty="0"/>
              <a:t>How it works under the 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F5CD-1A8E-0F40-B53E-8C0587EF0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BY" dirty="0"/>
              <a:t>Algorithm uses </a:t>
            </a:r>
            <a:r>
              <a:rPr lang="en-GB" b="1" dirty="0"/>
              <a:t>Discrete Cosine Transform </a:t>
            </a:r>
            <a:r>
              <a:rPr lang="en-GB" dirty="0"/>
              <a:t>(DCT)</a:t>
            </a:r>
            <a:r>
              <a:rPr lang="en-BY" dirty="0"/>
              <a:t> transformation technique for data compression (mostly uses on JPEG, MPEG, MP3 formats)</a:t>
            </a:r>
          </a:p>
          <a:p>
            <a:r>
              <a:rPr lang="en-GB" dirty="0"/>
              <a:t>To decode a single pixel of output, need to loop over the DCT components and calculate a weighted sum of cosine functions. 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BY" dirty="0"/>
              <a:t>Keeping only the few components and encodes using base 83 encoding: </a:t>
            </a:r>
            <a:r>
              <a:rPr lang="en-GB" sz="1600" i="1" dirty="0"/>
              <a:t>0123456789ABCDEFGHIJKLMNOPQRSTUVWXYZabcdefghijklmnopqrstuvwxyz#$%*+,-.:;=?@[]^_{|}~</a:t>
            </a:r>
            <a:endParaRPr lang="en-GB" i="1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DE03A-F1E5-4F43-B210-1F0AD238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3786188"/>
            <a:ext cx="6870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70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8013840E-D633-FB43-9998-9DBB374C6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0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6F15-B860-F546-AC6D-1C0BE6AC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BY" sz="4000"/>
              <a:t>Supported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7B689-EF76-C546-8A8A-49A53D605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/>
              <a:t>C, Swift, Kotlin, TypeScript, Python, Go, PHP, Java, Clojure, Nim, Rust, WebAssembly, Ruby, Elm, Dart, .NET</a:t>
            </a:r>
          </a:p>
          <a:p>
            <a:endParaRPr lang="en-BY" sz="2000"/>
          </a:p>
        </p:txBody>
      </p:sp>
    </p:spTree>
    <p:extLst>
      <p:ext uri="{BB962C8B-B14F-4D97-AF65-F5344CB8AC3E}">
        <p14:creationId xmlns:p14="http://schemas.microsoft.com/office/powerpoint/2010/main" val="3826069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C1F16-7295-D446-AE67-4C65B4C6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BY" dirty="0"/>
              <a:t>Who uses on production?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7618D-A2EB-E845-9DC1-D1FC877A9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46691"/>
            <a:ext cx="5092194" cy="4130272"/>
          </a:xfrm>
        </p:spPr>
        <p:txBody>
          <a:bodyPr>
            <a:normAutofit/>
          </a:bodyPr>
          <a:lstStyle/>
          <a:p>
            <a:r>
              <a:rPr lang="en-BY" dirty="0"/>
              <a:t>Wolt: Delivery service</a:t>
            </a:r>
          </a:p>
          <a:p>
            <a:r>
              <a:rPr lang="en-BY" dirty="0"/>
              <a:t>Signal Messenger</a:t>
            </a:r>
          </a:p>
          <a:p>
            <a:r>
              <a:rPr lang="en-BY" dirty="0"/>
              <a:t>Unsplash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Обложка">
            <a:extLst>
              <a:ext uri="{FF2B5EF4-FFF2-40B4-BE49-F238E27FC236}">
                <a16:creationId xmlns:a16="http://schemas.microsoft.com/office/drawing/2014/main" id="{0BFDE107-61D4-1B45-9DFA-9F1E51622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" r="-2" b="1235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rc 7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Обложка">
            <a:extLst>
              <a:ext uri="{FF2B5EF4-FFF2-40B4-BE49-F238E27FC236}">
                <a16:creationId xmlns:a16="http://schemas.microsoft.com/office/drawing/2014/main" id="{0CE40F07-63E0-C54A-ACCE-CE6446A00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r="1" b="6737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620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5EFF-CA18-9D48-805D-36ED294E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Y" dirty="0"/>
              <a:t>Other usecases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A0AF-261A-C94F-97A2-9E50EF7C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Y" dirty="0"/>
              <a:t>Masking images without having to use expensive blurs</a:t>
            </a:r>
          </a:p>
          <a:p>
            <a:r>
              <a:rPr lang="en-BY" dirty="0"/>
              <a:t>Quick extraction color averages of the image from different areas (without palette library)</a:t>
            </a:r>
          </a:p>
        </p:txBody>
      </p:sp>
    </p:spTree>
    <p:extLst>
      <p:ext uri="{BB962C8B-B14F-4D97-AF65-F5344CB8AC3E}">
        <p14:creationId xmlns:p14="http://schemas.microsoft.com/office/powerpoint/2010/main" val="90711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B9A4-26FB-1748-9694-ED31D3D6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Y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DF6E4-138E-3D4C-B1E8-670BEE16B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https://github.com/woltapp/blurhash</a:t>
            </a:r>
            <a:endParaRPr lang="en-GB" dirty="0"/>
          </a:p>
          <a:p>
            <a:r>
              <a:rPr lang="en-GB" dirty="0">
                <a:hlinkClick r:id="rId3"/>
              </a:rPr>
              <a:t>https://blurha.sh/</a:t>
            </a:r>
            <a:endParaRPr lang="en-GB" dirty="0"/>
          </a:p>
          <a:p>
            <a:endParaRPr lang="en-GB" dirty="0"/>
          </a:p>
          <a:p>
            <a:r>
              <a:rPr lang="en-GB" dirty="0"/>
              <a:t>Sample app (</a:t>
            </a:r>
            <a:r>
              <a:rPr lang="en-GB" dirty="0" err="1"/>
              <a:t>BlurHash</a:t>
            </a:r>
            <a:r>
              <a:rPr lang="en-GB" dirty="0"/>
              <a:t>):</a:t>
            </a:r>
            <a:br>
              <a:rPr lang="en-GB" dirty="0"/>
            </a:br>
            <a:r>
              <a:rPr lang="en-GB" dirty="0">
                <a:hlinkClick r:id="rId4"/>
              </a:rPr>
              <a:t>https://github.com/egorikftp/TechTalk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405248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7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A683C-3515-D64E-B6FD-68AAC5E48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placeholder?</a:t>
            </a:r>
          </a:p>
        </p:txBody>
      </p:sp>
      <p:sp>
        <p:nvSpPr>
          <p:cNvPr id="10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white tablet computer on gray textile">
            <a:extLst>
              <a:ext uri="{FF2B5EF4-FFF2-40B4-BE49-F238E27FC236}">
                <a16:creationId xmlns:a16="http://schemas.microsoft.com/office/drawing/2014/main" id="{0527545F-500F-714C-BB1F-EB99C58A6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9"/>
          <a:stretch/>
        </p:blipFill>
        <p:spPr bwMode="auto">
          <a:xfrm>
            <a:off x="7471301" y="0"/>
            <a:ext cx="4720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10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D3A47-89F7-8347-8058-3B982528D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Leave without placeholder </a:t>
            </a:r>
            <a:r>
              <a:rPr lang="en-US" sz="5200" dirty="0"/>
              <a:t>😏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D6887-2AD5-C542-9BF6-0E4FE06E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2038"/>
            <a:ext cx="10512547" cy="3837079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0544C04F-EC6B-784C-9C64-41FEE380B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70205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BC0BA-D7A2-9944-8B10-6EA5FD86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Use predefined color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62868C4-3C0E-CD4E-83FC-5ABC3A39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33" r="-1" b="5543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FBD46-88C6-AA4A-8E40-DE80988A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thumbnails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D350E2B-F03A-6740-84BC-DF3F439C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9" b="6680"/>
          <a:stretch/>
        </p:blipFill>
        <p:spPr>
          <a:xfrm>
            <a:off x="1686227" y="1863801"/>
            <a:ext cx="8819544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5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DC25-6F7B-8A46-8286-A3B2D148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Y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B784A-AC17-6446-AFEE-437AE6475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Y" dirty="0"/>
              <a:t>Blur </a:t>
            </a:r>
            <a:r>
              <a:rPr lang="en-US" dirty="0"/>
              <a:t>thumbnail image during loading</a:t>
            </a:r>
          </a:p>
          <a:p>
            <a:r>
              <a:rPr lang="en-BY" dirty="0"/>
              <a:t>Shimmer effect</a:t>
            </a:r>
          </a:p>
        </p:txBody>
      </p:sp>
      <p:pic>
        <p:nvPicPr>
          <p:cNvPr id="4" name="shimmer" descr="shimmer">
            <a:hlinkClick r:id="" action="ppaction://media"/>
            <a:extLst>
              <a:ext uri="{FF2B5EF4-FFF2-40B4-BE49-F238E27FC236}">
                <a16:creationId xmlns:a16="http://schemas.microsoft.com/office/drawing/2014/main" id="{76798E50-F52B-114B-936F-E7C6F1286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0245" y="1267222"/>
            <a:ext cx="4323555" cy="432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EE17-DD67-194B-B71C-74CEDEE6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Y" dirty="0"/>
              <a:t>Ideal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97EA-55AC-114D-8AD6-6485F673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Y" dirty="0"/>
              <a:t>Simple solution for clients</a:t>
            </a:r>
          </a:p>
          <a:p>
            <a:r>
              <a:rPr lang="en-BY" dirty="0"/>
              <a:t>Avoid additional image resources on backend</a:t>
            </a:r>
          </a:p>
          <a:p>
            <a:r>
              <a:rPr lang="en-BY" dirty="0"/>
              <a:t>Scalable for different platforms</a:t>
            </a:r>
          </a:p>
        </p:txBody>
      </p:sp>
    </p:spTree>
    <p:extLst>
      <p:ext uri="{BB962C8B-B14F-4D97-AF65-F5344CB8AC3E}">
        <p14:creationId xmlns:p14="http://schemas.microsoft.com/office/powerpoint/2010/main" val="154669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urple textile in close up photography">
            <a:extLst>
              <a:ext uri="{FF2B5EF4-FFF2-40B4-BE49-F238E27FC236}">
                <a16:creationId xmlns:a16="http://schemas.microsoft.com/office/drawing/2014/main" id="{840DC296-8E11-1C41-8896-42CB1D4F6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5" b="89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28C63-AE0A-B140-8F0F-E418B993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 err="1">
                <a:solidFill>
                  <a:srgbClr val="FFFFFF"/>
                </a:solidFill>
              </a:rPr>
              <a:t>BlurHash</a:t>
            </a:r>
            <a:endParaRPr lang="en-US" sz="8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663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1BD4CB-499B-3147-AC66-31E8DA47D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325" y="147259"/>
            <a:ext cx="6317350" cy="656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9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305</Words>
  <Application>Microsoft Office PowerPoint</Application>
  <PresentationFormat>Widescreen</PresentationFormat>
  <Paragraphs>43</Paragraphs>
  <Slides>16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How to implement beautiful placeholders during image loading?</vt:lpstr>
      <vt:lpstr>What is placeholder?</vt:lpstr>
      <vt:lpstr>Leave without placeholder 😏</vt:lpstr>
      <vt:lpstr>Use predefined color</vt:lpstr>
      <vt:lpstr>Use thumbnails</vt:lpstr>
      <vt:lpstr>Other</vt:lpstr>
      <vt:lpstr>Ideal approach</vt:lpstr>
      <vt:lpstr>BlurHash</vt:lpstr>
      <vt:lpstr>PowerPoint Presentation</vt:lpstr>
      <vt:lpstr>How it works (simple)</vt:lpstr>
      <vt:lpstr>PowerPoint Presentation</vt:lpstr>
      <vt:lpstr>How it works under the hood</vt:lpstr>
      <vt:lpstr>Supported languages</vt:lpstr>
      <vt:lpstr>Who uses on production?</vt:lpstr>
      <vt:lpstr>Other usecases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Beautiful placeholders during image loading</dc:title>
  <dc:creator>Yahor Urbanovich</dc:creator>
  <cp:lastModifiedBy>Yahor Urbanovich</cp:lastModifiedBy>
  <cp:revision>3</cp:revision>
  <dcterms:created xsi:type="dcterms:W3CDTF">2022-01-19T11:03:45Z</dcterms:created>
  <dcterms:modified xsi:type="dcterms:W3CDTF">2022-02-24T11:52:56Z</dcterms:modified>
</cp:coreProperties>
</file>